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90E1BED-1FD4-4EAE-9B10-F470F44D717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8CE3D4-DD21-4A1D-BCB0-DB99706B22B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80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1BED-1FD4-4EAE-9B10-F470F44D717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E3D4-DD21-4A1D-BCB0-DB99706B2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5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1BED-1FD4-4EAE-9B10-F470F44D717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E3D4-DD21-4A1D-BCB0-DB99706B22B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744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1BED-1FD4-4EAE-9B10-F470F44D717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E3D4-DD21-4A1D-BCB0-DB99706B22B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923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1BED-1FD4-4EAE-9B10-F470F44D717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E3D4-DD21-4A1D-BCB0-DB99706B2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53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1BED-1FD4-4EAE-9B10-F470F44D717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E3D4-DD21-4A1D-BCB0-DB99706B22B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733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1BED-1FD4-4EAE-9B10-F470F44D717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E3D4-DD21-4A1D-BCB0-DB99706B22B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140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1BED-1FD4-4EAE-9B10-F470F44D717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E3D4-DD21-4A1D-BCB0-DB99706B22B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127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1BED-1FD4-4EAE-9B10-F470F44D717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E3D4-DD21-4A1D-BCB0-DB99706B22B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57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1BED-1FD4-4EAE-9B10-F470F44D717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E3D4-DD21-4A1D-BCB0-DB99706B2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3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1BED-1FD4-4EAE-9B10-F470F44D717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E3D4-DD21-4A1D-BCB0-DB99706B22B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2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1BED-1FD4-4EAE-9B10-F470F44D717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E3D4-DD21-4A1D-BCB0-DB99706B2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74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1BED-1FD4-4EAE-9B10-F470F44D717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E3D4-DD21-4A1D-BCB0-DB99706B22B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62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1BED-1FD4-4EAE-9B10-F470F44D717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E3D4-DD21-4A1D-BCB0-DB99706B22B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8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1BED-1FD4-4EAE-9B10-F470F44D717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E3D4-DD21-4A1D-BCB0-DB99706B2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1BED-1FD4-4EAE-9B10-F470F44D717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E3D4-DD21-4A1D-BCB0-DB99706B22B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97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1BED-1FD4-4EAE-9B10-F470F44D717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E3D4-DD21-4A1D-BCB0-DB99706B2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7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0E1BED-1FD4-4EAE-9B10-F470F44D717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8CE3D4-DD21-4A1D-BCB0-DB99706B2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2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052536" cy="5559345"/>
          </a:xfrm>
        </p:spPr>
        <p:txBody>
          <a:bodyPr>
            <a:normAutofit/>
          </a:bodyPr>
          <a:lstStyle/>
          <a:p>
            <a:r>
              <a:rPr lang="ky-KG" b="1" dirty="0" smtClean="0"/>
              <a:t>Клетканын ачылыш тарыхы жана изилдениши. Эукариоттук клеткалардын органиоддери жана өз ара аракеттенүүсү.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7954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742950"/>
            <a:ext cx="90582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1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804862"/>
            <a:ext cx="92583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9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738187"/>
            <a:ext cx="88487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50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923925"/>
            <a:ext cx="90582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0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914400"/>
            <a:ext cx="88582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6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Жыпаркул Кубатбекова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88" y="551328"/>
            <a:ext cx="9856693" cy="58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 smtClean="0"/>
              <a:t>Сабактын жүрүшүндө: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y-KG" dirty="0" smtClean="0"/>
              <a:t>Организмдин клеткалык түзүлүшүнүн ачлыш тарыхы, цитология илими;</a:t>
            </a:r>
          </a:p>
          <a:p>
            <a:r>
              <a:rPr lang="ky-KG" dirty="0" smtClean="0"/>
              <a:t>Клеткалык теория жана анын мааниси;</a:t>
            </a:r>
          </a:p>
          <a:p>
            <a:r>
              <a:rPr lang="ky-KG" dirty="0" smtClean="0"/>
              <a:t>Эукариоттук клеткалардын тушулушу тууралуу окуп үйрөнөсүңөр.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66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890587"/>
            <a:ext cx="90297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014412"/>
            <a:ext cx="90392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9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676275"/>
            <a:ext cx="89820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6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890587"/>
            <a:ext cx="90487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22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971550"/>
            <a:ext cx="88868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86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938212"/>
            <a:ext cx="91535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10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966787"/>
            <a:ext cx="89344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2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39</Words>
  <Application>Microsoft Office PowerPoint</Application>
  <PresentationFormat>Широкоэкранный</PresentationFormat>
  <Paragraphs>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Garamond</vt:lpstr>
      <vt:lpstr>Натуральные материалы</vt:lpstr>
      <vt:lpstr>Клетканын ачылыш тарыхы жана изилдениши. Эукариоттук клеткалардын органиоддери жана өз ара аракеттенүүсү. </vt:lpstr>
      <vt:lpstr>Сабактын жүрүшүндө: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Клетканын ачылыш тарыхы жана изилдениши. Эукариоттук клеткалардын органиоддери жана өз ара аракеттенүүсү.</dc:title>
  <dc:creator>Учетная запись Майкрософт</dc:creator>
  <cp:lastModifiedBy>Учетная запись Майкрософт</cp:lastModifiedBy>
  <cp:revision>3</cp:revision>
  <dcterms:created xsi:type="dcterms:W3CDTF">2023-02-07T19:00:06Z</dcterms:created>
  <dcterms:modified xsi:type="dcterms:W3CDTF">2023-02-07T19:21:19Z</dcterms:modified>
</cp:coreProperties>
</file>